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06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9A55-D6AC-B065-1B58-A051DB836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29FCE-D3F6-0A5A-B1B2-34EFB58C7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BE031-55FF-F774-AA13-67315A2B5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01E07-3CBF-8ADD-6424-484C325B6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9DB89-B071-754B-820E-D5A087697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4F2F-A200-F97E-B5B6-A544F5AF5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4B91A-B2FE-AA80-494B-89647C370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30996-1CB1-E426-7AE7-DF57C6CB2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F7FFD-D949-9FCD-04C4-DB894503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C5E30-59DC-3349-981D-80AC640A9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0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3A5993-E988-2B7B-23EA-10C7812BD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1750D-98DF-773E-4A80-3E092D8A3D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406A3-EDFF-52F5-04A0-047E6023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50AA6-5421-C3BA-98E2-1201C9EC3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EACD6-2288-FFD3-934B-F0CF8E778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7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0AEB6-B91C-7B34-5646-E6160CC29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C0177-748D-FA98-FC4A-CFD4399A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9762F-1296-60E6-9BE1-78628935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79FBA-62DA-0917-7A63-FAE02CF28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72060-BB20-10AD-19E4-967121BE4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DADB5-9876-703A-6061-0B7378B59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85A13-95DF-C113-90FB-3542BB69B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BDEE4-2695-E5D3-1E5F-C9252AEC9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B205-0BFB-D484-7228-31657F6E3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87C4B-8E40-48F2-72E3-6012E7441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2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638D7-23C9-F3BA-4F02-053C2E02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045C8-AEF3-3126-67E0-E463CB45B6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B3D47-5C50-02C0-511B-6FDEDE836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8C8D4-6040-05FC-07B5-AE3E00E54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5D6160-ED40-19B3-9B8D-8F3D9E5E9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DFAD5-0433-E69C-921B-C71E93F1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0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D702D-9ABD-AF3E-2CFA-AEB353707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FFD0C-89A9-8B37-D45D-19469492B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5A3CF-D6B1-AEBD-943C-54399C088A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30F9B2-6396-25C0-E79E-01DD910CD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F62DB1-FDCD-668A-1E7A-23F71C71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CCF16-AF73-72A1-5CDA-5D10C5770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D16200-9188-F209-473E-E7B80971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E630E-B87D-60F1-41D0-EF3970599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1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30178-7AB4-1E70-DB3B-9F76E5E26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577D33-D20D-08C5-91A2-2DB4710F5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F86BBE-F818-6FD6-2F9A-5DE2E0230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ED8745-0B1C-4174-5182-B70FCA6A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5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FA75FE-D005-5C29-3FF9-1FBA6D63C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A22B35-CC93-88CC-3F10-E9E1BC909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A62AA-6381-69B4-3BD5-F13F0961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8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5FF09-0D3A-E159-B989-94127B97F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62453-9F91-2F66-C9B0-9F6EA8C52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EDE81A-B14F-D9BC-42D7-C344E1E8C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5E419-4989-F86F-226F-29FD34AB4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1A2C4-D7B8-7018-617F-E113EA0F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F149C-3D33-2897-5435-471C2165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3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C771-1309-AAF5-D4FD-01135449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1DB15B-2A5B-6E45-3EED-4278D4EB0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BF0EE-B324-3723-CCCE-B937BC9A2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5141D-73F2-F1C4-75A3-29DC613D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EF0B7-3836-C360-F57C-EA417CD2F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296A6-2F1F-7604-0E8A-80F39DD2B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9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2C416A-2D24-B14B-73BE-2AA6AD987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D4327-E254-EDE4-D15D-18426C806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903E-BE68-441E-32E1-5A0AA1C2E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1619C8-4C96-46A7-8F75-8BAF3F696EC4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DD4B4-9D00-DBE4-BEB2-7E51EC3361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3A6A8-AA5C-33FD-1FE3-E5A17A489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6163FA-EE34-4C50-B275-5329E33B5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7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7">
            <a:extLst>
              <a:ext uri="{FF2B5EF4-FFF2-40B4-BE49-F238E27FC236}">
                <a16:creationId xmlns:a16="http://schemas.microsoft.com/office/drawing/2014/main" id="{C1FD5278-2C54-7BF7-04EC-3CE19039C660}"/>
              </a:ext>
            </a:extLst>
          </p:cNvPr>
          <p:cNvSpPr/>
          <p:nvPr/>
        </p:nvSpPr>
        <p:spPr>
          <a:xfrm>
            <a:off x="877725" y="1168405"/>
            <a:ext cx="3011585" cy="2701634"/>
          </a:xfrm>
          <a:prstGeom prst="roundRect">
            <a:avLst/>
          </a:prstGeom>
          <a:solidFill>
            <a:srgbClr val="D0D0D0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3FF475E0-8BA5-0DE6-03AC-586A11A30673}"/>
              </a:ext>
            </a:extLst>
          </p:cNvPr>
          <p:cNvSpPr/>
          <p:nvPr/>
        </p:nvSpPr>
        <p:spPr>
          <a:xfrm>
            <a:off x="787672" y="4100947"/>
            <a:ext cx="3101638" cy="2563087"/>
          </a:xfrm>
          <a:prstGeom prst="roundRect">
            <a:avLst/>
          </a:prstGeom>
          <a:solidFill>
            <a:srgbClr val="D0D0D0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ounded Rectangle 7">
            <a:extLst>
              <a:ext uri="{FF2B5EF4-FFF2-40B4-BE49-F238E27FC236}">
                <a16:creationId xmlns:a16="http://schemas.microsoft.com/office/drawing/2014/main" id="{6E469B36-C12D-F31E-6B05-2CA80315BEB9}"/>
              </a:ext>
            </a:extLst>
          </p:cNvPr>
          <p:cNvSpPr/>
          <p:nvPr/>
        </p:nvSpPr>
        <p:spPr>
          <a:xfrm>
            <a:off x="4145048" y="1174967"/>
            <a:ext cx="3696185" cy="5495631"/>
          </a:xfrm>
          <a:prstGeom prst="roundRect">
            <a:avLst/>
          </a:prstGeom>
          <a:solidFill>
            <a:srgbClr val="D0D0D0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7">
            <a:extLst>
              <a:ext uri="{FF2B5EF4-FFF2-40B4-BE49-F238E27FC236}">
                <a16:creationId xmlns:a16="http://schemas.microsoft.com/office/drawing/2014/main" id="{56CFD80E-01B6-4965-EED9-4B29979BAF1B}"/>
              </a:ext>
            </a:extLst>
          </p:cNvPr>
          <p:cNvSpPr/>
          <p:nvPr/>
        </p:nvSpPr>
        <p:spPr>
          <a:xfrm>
            <a:off x="8103754" y="1168403"/>
            <a:ext cx="3566878" cy="5495631"/>
          </a:xfrm>
          <a:prstGeom prst="roundRect">
            <a:avLst/>
          </a:prstGeom>
          <a:solidFill>
            <a:srgbClr val="D0D0D0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0A21ED-5FF4-EDA7-942A-82FF49F64C08}"/>
              </a:ext>
            </a:extLst>
          </p:cNvPr>
          <p:cNvSpPr txBox="1"/>
          <p:nvPr/>
        </p:nvSpPr>
        <p:spPr>
          <a:xfrm>
            <a:off x="3178242" y="220656"/>
            <a:ext cx="58355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latin typeface="Bookman Old Style" panose="02050604050505020204" pitchFamily="18" charset="0"/>
                <a:cs typeface="Calibri" panose="020F0502020204030204" pitchFamily="34" charset="0"/>
              </a:rPr>
              <a:t>Title of the Project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25B8C1-7A52-2474-EF08-E5F05014E651}"/>
              </a:ext>
            </a:extLst>
          </p:cNvPr>
          <p:cNvSpPr txBox="1"/>
          <p:nvPr/>
        </p:nvSpPr>
        <p:spPr>
          <a:xfrm>
            <a:off x="1693970" y="1151881"/>
            <a:ext cx="137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ABSTRACT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D41EE27-1582-9436-50B1-B1C7E9B14194}"/>
              </a:ext>
            </a:extLst>
          </p:cNvPr>
          <p:cNvSpPr txBox="1"/>
          <p:nvPr/>
        </p:nvSpPr>
        <p:spPr>
          <a:xfrm>
            <a:off x="1693970" y="4100947"/>
            <a:ext cx="1379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OBJECTIVE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31D1F63-28F3-69D9-6AEA-6193C14AA8BF}"/>
              </a:ext>
            </a:extLst>
          </p:cNvPr>
          <p:cNvSpPr txBox="1"/>
          <p:nvPr/>
        </p:nvSpPr>
        <p:spPr>
          <a:xfrm>
            <a:off x="4263952" y="1306951"/>
            <a:ext cx="3808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SCREEN SHOTS / STORY BOARD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033557-98BF-468D-CA06-6EC2B0E79427}"/>
              </a:ext>
            </a:extLst>
          </p:cNvPr>
          <p:cNvSpPr txBox="1"/>
          <p:nvPr/>
        </p:nvSpPr>
        <p:spPr>
          <a:xfrm>
            <a:off x="8831215" y="1174337"/>
            <a:ext cx="2033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METHODOLOGY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96F27BA-E8C0-D22F-3119-F7E8F074893D}"/>
              </a:ext>
            </a:extLst>
          </p:cNvPr>
          <p:cNvSpPr txBox="1"/>
          <p:nvPr/>
        </p:nvSpPr>
        <p:spPr>
          <a:xfrm>
            <a:off x="8217568" y="3916281"/>
            <a:ext cx="345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CONCULSION/ FUTURE WORK</a:t>
            </a:r>
          </a:p>
        </p:txBody>
      </p:sp>
      <p:sp>
        <p:nvSpPr>
          <p:cNvPr id="35" name="مربع نص 19">
            <a:extLst>
              <a:ext uri="{FF2B5EF4-FFF2-40B4-BE49-F238E27FC236}">
                <a16:creationId xmlns:a16="http://schemas.microsoft.com/office/drawing/2014/main" id="{FBBD3400-3CF1-77DF-7C92-304923DED884}"/>
              </a:ext>
            </a:extLst>
          </p:cNvPr>
          <p:cNvSpPr txBox="1"/>
          <p:nvPr/>
        </p:nvSpPr>
        <p:spPr>
          <a:xfrm>
            <a:off x="8507656" y="6223702"/>
            <a:ext cx="312086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1400" dirty="0"/>
              <a:t>Student ID – Student Name</a:t>
            </a:r>
            <a:endParaRPr lang="ar-OM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F512FD8-8839-3BF9-3F2D-FCDD6C07AB9D}"/>
              </a:ext>
            </a:extLst>
          </p:cNvPr>
          <p:cNvSpPr txBox="1"/>
          <p:nvPr/>
        </p:nvSpPr>
        <p:spPr>
          <a:xfrm>
            <a:off x="8480089" y="5906481"/>
            <a:ext cx="113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Done by</a:t>
            </a:r>
          </a:p>
        </p:txBody>
      </p:sp>
    </p:spTree>
    <p:extLst>
      <p:ext uri="{BB962C8B-B14F-4D97-AF65-F5344CB8AC3E}">
        <p14:creationId xmlns:p14="http://schemas.microsoft.com/office/powerpoint/2010/main" val="1779733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Bookman Old Style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Arwa Khalfan Khamis AL SARIRI</dc:creator>
  <cp:lastModifiedBy>Arwa Khalfan Khamis AL SARIRI</cp:lastModifiedBy>
  <cp:revision>2</cp:revision>
  <dcterms:created xsi:type="dcterms:W3CDTF">2024-12-19T06:54:50Z</dcterms:created>
  <dcterms:modified xsi:type="dcterms:W3CDTF">2024-12-19T07:17:24Z</dcterms:modified>
</cp:coreProperties>
</file>